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8" r:id="rId2"/>
    <p:sldId id="399" r:id="rId3"/>
    <p:sldId id="400" r:id="rId4"/>
    <p:sldId id="401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8" r:id="rId24"/>
    <p:sldId id="429" r:id="rId25"/>
    <p:sldId id="431" r:id="rId26"/>
    <p:sldId id="432" r:id="rId27"/>
    <p:sldId id="433" r:id="rId28"/>
    <p:sldId id="434" r:id="rId29"/>
    <p:sldId id="420" r:id="rId30"/>
    <p:sldId id="47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330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5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 Recognition</a:t>
            </a:r>
            <a:br>
              <a:rPr lang="en-US" dirty="0" smtClean="0"/>
            </a:br>
            <a:r>
              <a:rPr lang="en-US" dirty="0" smtClean="0"/>
              <a:t>-ANN/CNN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Perceptron Example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43962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Perceptron Example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7" y="1057275"/>
            <a:ext cx="8653463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Perceptron Example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" y="1019175"/>
            <a:ext cx="8748713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Perceptron as Linear Classifier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" y="1057275"/>
            <a:ext cx="8729663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Perceptron as Linear Classifier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7" y="1019175"/>
            <a:ext cx="8710613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Perceptron as NAND gate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953291"/>
            <a:ext cx="8763000" cy="5828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NAND Universal Logic Gate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" y="990600"/>
            <a:ext cx="8729663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20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Perceptron: Computational Universality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8" y="914401"/>
            <a:ext cx="884872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Perceptrons: 1-bit adder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81075"/>
            <a:ext cx="8767762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Adjusting a Perceptron Network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1143000"/>
            <a:ext cx="896302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Detecting faces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7" y="985902"/>
            <a:ext cx="8748713" cy="579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Adjusting a single Perceptron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1095375"/>
            <a:ext cx="881062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Adjusting a single Perceptron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1" y="981075"/>
            <a:ext cx="8991599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1057275"/>
            <a:ext cx="89630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Sigmoid Neuron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1057275"/>
            <a:ext cx="89630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Classifier for Complex Regions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914400"/>
            <a:ext cx="8839199" cy="579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Classifier for Complex Regions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1"/>
            <a:ext cx="8915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Classifier for Complex Regions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838200"/>
            <a:ext cx="8915400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Classifier for Complex Regions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39200" cy="579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Classifier for Complex Regions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1"/>
            <a:ext cx="8763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A Neural Network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1"/>
            <a:ext cx="8696501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Recognizing Handwritten Text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42975"/>
            <a:ext cx="8615362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Recognizing Chairs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" y="914401"/>
            <a:ext cx="8729663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Our Neural Network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914401"/>
            <a:ext cx="903922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A Neuron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677" y="914400"/>
            <a:ext cx="8723923" cy="586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Artificial Neural Network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990601"/>
            <a:ext cx="881062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" y="914400"/>
            <a:ext cx="88868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r>
              <a:rPr lang="en-US" dirty="0" smtClean="0"/>
              <a:t>Activation function of a Perceptron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990600"/>
            <a:ext cx="8763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12109</TotalTime>
  <Words>98</Words>
  <Application>Microsoft Office PowerPoint</Application>
  <PresentationFormat>On-screen Show (4:3)</PresentationFormat>
  <Paragraphs>30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Object Recognition -ANN/CNN</vt:lpstr>
      <vt:lpstr>Detecting faces</vt:lpstr>
      <vt:lpstr>Recognizing Handwritten Text</vt:lpstr>
      <vt:lpstr>Recognizing Chairs</vt:lpstr>
      <vt:lpstr>Our Neural Network</vt:lpstr>
      <vt:lpstr>A Neuron</vt:lpstr>
      <vt:lpstr>Artificial Neural Network</vt:lpstr>
      <vt:lpstr>Perceptron</vt:lpstr>
      <vt:lpstr>Activation function of a Perceptron</vt:lpstr>
      <vt:lpstr>Perceptron Example</vt:lpstr>
      <vt:lpstr>Perceptron Example</vt:lpstr>
      <vt:lpstr>Perceptron Example</vt:lpstr>
      <vt:lpstr>Perceptron as Linear Classifier</vt:lpstr>
      <vt:lpstr>Perceptron as Linear Classifier</vt:lpstr>
      <vt:lpstr>Perceptron as NAND gate</vt:lpstr>
      <vt:lpstr>NAND Universal Logic Gate</vt:lpstr>
      <vt:lpstr>Perceptron: Computational Universality</vt:lpstr>
      <vt:lpstr>Perceptrons: 1-bit adder</vt:lpstr>
      <vt:lpstr>Adjusting a Perceptron Network</vt:lpstr>
      <vt:lpstr>Adjusting a single Perceptron</vt:lpstr>
      <vt:lpstr>Adjusting a single Perceptron</vt:lpstr>
      <vt:lpstr>Sigmoid Neuron</vt:lpstr>
      <vt:lpstr>Sigmoid Neuron</vt:lpstr>
      <vt:lpstr>Linear Classifier for Complex Regions</vt:lpstr>
      <vt:lpstr>Linear Classifier for Complex Regions</vt:lpstr>
      <vt:lpstr>Linear Classifier for Complex Regions</vt:lpstr>
      <vt:lpstr>Linear Classifier for Complex Regions</vt:lpstr>
      <vt:lpstr>Linear Classifier for Complex Regions</vt:lpstr>
      <vt:lpstr>A Neural Network</vt:lpstr>
      <vt:lpstr>Thanks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Stitching</dc:title>
  <dc:creator>Testing</dc:creator>
  <cp:lastModifiedBy>hp</cp:lastModifiedBy>
  <cp:revision>130</cp:revision>
  <dcterms:created xsi:type="dcterms:W3CDTF">2006-08-16T00:00:00Z</dcterms:created>
  <dcterms:modified xsi:type="dcterms:W3CDTF">2023-12-31T11:45:00Z</dcterms:modified>
</cp:coreProperties>
</file>